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669088" cy="9928225"/>
  <p:defaultTextStyle>
    <a:defPPr>
      <a:defRPr lang="de-DE"/>
    </a:defPPr>
    <a:lvl1pPr marL="0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82797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65596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48393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31190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13989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896786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379585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862381" algn="l" defTabSz="9655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9">
          <p15:clr>
            <a:srgbClr val="A4A3A4"/>
          </p15:clr>
        </p15:guide>
        <p15:guide id="2" pos="2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DFDB00"/>
    <a:srgbClr val="93117E"/>
    <a:srgbClr val="3BBEFF"/>
    <a:srgbClr val="71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6E69DC-D24E-41A1-838D-86F13B09B00D}" v="25" dt="2022-04-25T21:05:07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3" d="100"/>
          <a:sy n="53" d="100"/>
        </p:scale>
        <p:origin x="3771" y="31"/>
      </p:cViewPr>
      <p:guideLst>
        <p:guide orient="horz" pos="3949"/>
        <p:guide pos="2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708" cy="496333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6842" y="0"/>
            <a:ext cx="2890707" cy="496333"/>
          </a:xfrm>
          <a:prstGeom prst="rect">
            <a:avLst/>
          </a:prstGeom>
        </p:spPr>
        <p:txBody>
          <a:bodyPr vert="horz" lIns="89876" tIns="44938" rIns="89876" bIns="44938" rtlCol="0"/>
          <a:lstStyle>
            <a:lvl1pPr algn="r">
              <a:defRPr sz="1200"/>
            </a:lvl1pPr>
          </a:lstStyle>
          <a:p>
            <a:fld id="{838D1148-B744-4971-B222-F3772FD4444A}" type="datetimeFigureOut">
              <a:rPr lang="de-CH" smtClean="0"/>
              <a:pPr/>
              <a:t>25.04.2022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478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76" tIns="44938" rIns="89876" bIns="449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678" y="4715947"/>
            <a:ext cx="5335270" cy="4466991"/>
          </a:xfrm>
          <a:prstGeom prst="rect">
            <a:avLst/>
          </a:prstGeom>
        </p:spPr>
        <p:txBody>
          <a:bodyPr vert="horz" lIns="89876" tIns="44938" rIns="89876" bIns="44938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317"/>
            <a:ext cx="2890708" cy="496332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6842" y="9430317"/>
            <a:ext cx="2890707" cy="496332"/>
          </a:xfrm>
          <a:prstGeom prst="rect">
            <a:avLst/>
          </a:prstGeom>
        </p:spPr>
        <p:txBody>
          <a:bodyPr vert="horz" lIns="89876" tIns="44938" rIns="89876" bIns="44938" rtlCol="0" anchor="b"/>
          <a:lstStyle>
            <a:lvl1pPr algn="r">
              <a:defRPr sz="1200"/>
            </a:lvl1pPr>
          </a:lstStyle>
          <a:p>
            <a:fld id="{2280601F-071D-408E-BB13-02E42837D07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0601F-071D-408E-BB13-02E42837D076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0601F-071D-408E-BB13-02E42837D076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3077292"/>
            <a:ext cx="5829301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5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1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6" y="396704"/>
            <a:ext cx="1543051" cy="845220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3" y="396704"/>
            <a:ext cx="4514851" cy="845220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8" y="6365530"/>
            <a:ext cx="5829301" cy="196744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8" y="4198595"/>
            <a:ext cx="5829301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7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655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483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9311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413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896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379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862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4" y="2311403"/>
            <a:ext cx="3028949" cy="653750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2" y="2311403"/>
            <a:ext cx="3028949" cy="653750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4" y="2217390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797" indent="0">
              <a:buNone/>
              <a:defRPr sz="2100" b="1"/>
            </a:lvl2pPr>
            <a:lvl3pPr marL="965596" indent="0">
              <a:buNone/>
              <a:defRPr sz="2000" b="1"/>
            </a:lvl3pPr>
            <a:lvl4pPr marL="1448393" indent="0">
              <a:buNone/>
              <a:defRPr sz="1800" b="1"/>
            </a:lvl4pPr>
            <a:lvl5pPr marL="1931190" indent="0">
              <a:buNone/>
              <a:defRPr sz="1800" b="1"/>
            </a:lvl5pPr>
            <a:lvl6pPr marL="2413989" indent="0">
              <a:buNone/>
              <a:defRPr sz="1800" b="1"/>
            </a:lvl6pPr>
            <a:lvl7pPr marL="2896786" indent="0">
              <a:buNone/>
              <a:defRPr sz="1800" b="1"/>
            </a:lvl7pPr>
            <a:lvl8pPr marL="3379585" indent="0">
              <a:buNone/>
              <a:defRPr sz="1800" b="1"/>
            </a:lvl8pPr>
            <a:lvl9pPr marL="3862381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4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5" y="2217390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797" indent="0">
              <a:buNone/>
              <a:defRPr sz="2100" b="1"/>
            </a:lvl2pPr>
            <a:lvl3pPr marL="965596" indent="0">
              <a:buNone/>
              <a:defRPr sz="2000" b="1"/>
            </a:lvl3pPr>
            <a:lvl4pPr marL="1448393" indent="0">
              <a:buNone/>
              <a:defRPr sz="1800" b="1"/>
            </a:lvl4pPr>
            <a:lvl5pPr marL="1931190" indent="0">
              <a:buNone/>
              <a:defRPr sz="1800" b="1"/>
            </a:lvl5pPr>
            <a:lvl6pPr marL="2413989" indent="0">
              <a:buNone/>
              <a:defRPr sz="1800" b="1"/>
            </a:lvl6pPr>
            <a:lvl7pPr marL="2896786" indent="0">
              <a:buNone/>
              <a:defRPr sz="1800" b="1"/>
            </a:lvl7pPr>
            <a:lvl8pPr marL="3379585" indent="0">
              <a:buNone/>
              <a:defRPr sz="1800" b="1"/>
            </a:lvl8pPr>
            <a:lvl9pPr marL="3862381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5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6" y="394409"/>
            <a:ext cx="2256233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9" y="394413"/>
            <a:ext cx="3833814" cy="8454497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233" cy="6775980"/>
          </a:xfrm>
        </p:spPr>
        <p:txBody>
          <a:bodyPr/>
          <a:lstStyle>
            <a:lvl1pPr marL="0" indent="0">
              <a:buNone/>
              <a:defRPr sz="1600"/>
            </a:lvl1pPr>
            <a:lvl2pPr marL="482797" indent="0">
              <a:buNone/>
              <a:defRPr sz="1200"/>
            </a:lvl2pPr>
            <a:lvl3pPr marL="965596" indent="0">
              <a:buNone/>
              <a:defRPr sz="900"/>
            </a:lvl3pPr>
            <a:lvl4pPr marL="1448393" indent="0">
              <a:buNone/>
              <a:defRPr sz="900"/>
            </a:lvl4pPr>
            <a:lvl5pPr marL="1931190" indent="0">
              <a:buNone/>
              <a:defRPr sz="900"/>
            </a:lvl5pPr>
            <a:lvl6pPr marL="2413989" indent="0">
              <a:buNone/>
              <a:defRPr sz="900"/>
            </a:lvl6pPr>
            <a:lvl7pPr marL="2896786" indent="0">
              <a:buNone/>
              <a:defRPr sz="900"/>
            </a:lvl7pPr>
            <a:lvl8pPr marL="3379585" indent="0">
              <a:buNone/>
              <a:defRPr sz="900"/>
            </a:lvl8pPr>
            <a:lvl9pPr marL="386238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8" y="6934202"/>
            <a:ext cx="4114800" cy="8186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8" y="885121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82797" indent="0">
              <a:buNone/>
              <a:defRPr sz="3000"/>
            </a:lvl2pPr>
            <a:lvl3pPr marL="965596" indent="0">
              <a:buNone/>
              <a:defRPr sz="2500"/>
            </a:lvl3pPr>
            <a:lvl4pPr marL="1448393" indent="0">
              <a:buNone/>
              <a:defRPr sz="2100"/>
            </a:lvl4pPr>
            <a:lvl5pPr marL="1931190" indent="0">
              <a:buNone/>
              <a:defRPr sz="2100"/>
            </a:lvl5pPr>
            <a:lvl6pPr marL="2413989" indent="0">
              <a:buNone/>
              <a:defRPr sz="2100"/>
            </a:lvl6pPr>
            <a:lvl7pPr marL="2896786" indent="0">
              <a:buNone/>
              <a:defRPr sz="2100"/>
            </a:lvl7pPr>
            <a:lvl8pPr marL="3379585" indent="0">
              <a:buNone/>
              <a:defRPr sz="2100"/>
            </a:lvl8pPr>
            <a:lvl9pPr marL="3862381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8" y="7752827"/>
            <a:ext cx="4114800" cy="1162578"/>
          </a:xfrm>
        </p:spPr>
        <p:txBody>
          <a:bodyPr/>
          <a:lstStyle>
            <a:lvl1pPr marL="0" indent="0">
              <a:buNone/>
              <a:defRPr sz="1600"/>
            </a:lvl1pPr>
            <a:lvl2pPr marL="482797" indent="0">
              <a:buNone/>
              <a:defRPr sz="1200"/>
            </a:lvl2pPr>
            <a:lvl3pPr marL="965596" indent="0">
              <a:buNone/>
              <a:defRPr sz="900"/>
            </a:lvl3pPr>
            <a:lvl4pPr marL="1448393" indent="0">
              <a:buNone/>
              <a:defRPr sz="900"/>
            </a:lvl4pPr>
            <a:lvl5pPr marL="1931190" indent="0">
              <a:buNone/>
              <a:defRPr sz="900"/>
            </a:lvl5pPr>
            <a:lvl6pPr marL="2413989" indent="0">
              <a:buNone/>
              <a:defRPr sz="900"/>
            </a:lvl6pPr>
            <a:lvl7pPr marL="2896786" indent="0">
              <a:buNone/>
              <a:defRPr sz="900"/>
            </a:lvl7pPr>
            <a:lvl8pPr marL="3379585" indent="0">
              <a:buNone/>
              <a:defRPr sz="900"/>
            </a:lvl8pPr>
            <a:lvl9pPr marL="3862381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5" y="396699"/>
            <a:ext cx="6172200" cy="1651000"/>
          </a:xfrm>
          <a:prstGeom prst="rect">
            <a:avLst/>
          </a:prstGeom>
        </p:spPr>
        <p:txBody>
          <a:bodyPr vert="horz" lIns="96558" tIns="48279" rIns="96558" bIns="48279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5" y="2311403"/>
            <a:ext cx="6172200" cy="6537503"/>
          </a:xfrm>
          <a:prstGeom prst="rect">
            <a:avLst/>
          </a:prstGeom>
        </p:spPr>
        <p:txBody>
          <a:bodyPr vert="horz" lIns="96558" tIns="48279" rIns="96558" bIns="4827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5" y="9181401"/>
            <a:ext cx="1600200" cy="527403"/>
          </a:xfrm>
          <a:prstGeom prst="rect">
            <a:avLst/>
          </a:prstGeom>
        </p:spPr>
        <p:txBody>
          <a:bodyPr vert="horz" lIns="96558" tIns="48279" rIns="96558" bIns="482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F878-A304-4D25-B7F2-A274237F9C15}" type="datetimeFigureOut">
              <a:rPr lang="de-DE" smtClean="0"/>
              <a:pPr/>
              <a:t>25.04.2022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2" y="9181401"/>
            <a:ext cx="2171702" cy="527403"/>
          </a:xfrm>
          <a:prstGeom prst="rect">
            <a:avLst/>
          </a:prstGeom>
        </p:spPr>
        <p:txBody>
          <a:bodyPr vert="horz" lIns="96558" tIns="48279" rIns="96558" bIns="482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4" y="9181401"/>
            <a:ext cx="1600200" cy="527403"/>
          </a:xfrm>
          <a:prstGeom prst="rect">
            <a:avLst/>
          </a:prstGeom>
        </p:spPr>
        <p:txBody>
          <a:bodyPr vert="horz" lIns="96558" tIns="48279" rIns="96558" bIns="482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98A9-D5A6-43E8-84AC-F4E96CD9221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559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099" indent="-362099" algn="l" defTabSz="96559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84547" indent="-301748" algn="l" defTabSz="965596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994" indent="-241398" algn="l" defTabSz="9655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9792" indent="-241398" algn="l" defTabSz="96559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2591" indent="-241398" algn="l" defTabSz="96559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5387" indent="-241398" algn="l" defTabSz="9655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8184" indent="-241398" algn="l" defTabSz="9655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0983" indent="-241398" algn="l" defTabSz="9655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3781" indent="-241398" algn="l" defTabSz="96559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2797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5596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8393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31190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13989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6786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9585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381" algn="l" defTabSz="9655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0" y="9504230"/>
            <a:ext cx="6858000" cy="383902"/>
          </a:xfrm>
          <a:prstGeom prst="rect">
            <a:avLst/>
          </a:prstGeom>
          <a:solidFill>
            <a:srgbClr val="DFDB00"/>
          </a:solidFill>
          <a:ln>
            <a:solidFill>
              <a:srgbClr val="DFDB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DFDB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1398094" y="2925204"/>
            <a:ext cx="4910239" cy="4247311"/>
          </a:xfrm>
          <a:prstGeom prst="rect">
            <a:avLst/>
          </a:prstGeom>
        </p:spPr>
        <p:txBody>
          <a:bodyPr wrap="square" lIns="91436" tIns="45717" rIns="91436" bIns="45717">
            <a:spAutoFit/>
          </a:bodyPr>
          <a:lstStyle/>
          <a:p>
            <a:pPr marL="2687638"/>
            <a:endParaRPr lang="de-DE" altLang="ja-JP" b="1" dirty="0">
              <a:solidFill>
                <a:srgbClr val="93117E"/>
              </a:solidFill>
              <a:ea typeface="Verdana" pitchFamily="34" charset="0"/>
              <a:cs typeface="Verdana" pitchFamily="34" charset="0"/>
            </a:endParaRPr>
          </a:p>
          <a:p>
            <a:pPr marL="2687638"/>
            <a:endParaRPr lang="de-DE" altLang="ja-JP" b="1" dirty="0">
              <a:solidFill>
                <a:srgbClr val="93117E"/>
              </a:solidFill>
              <a:ea typeface="Verdana" pitchFamily="34" charset="0"/>
              <a:cs typeface="Verdana" pitchFamily="34" charset="0"/>
            </a:endParaRPr>
          </a:p>
          <a:p>
            <a:pPr marL="2687638"/>
            <a:endParaRPr lang="de-DE" altLang="ja-JP" b="1" dirty="0">
              <a:solidFill>
                <a:srgbClr val="93117E"/>
              </a:solidFill>
              <a:ea typeface="Verdana" pitchFamily="34" charset="0"/>
              <a:cs typeface="Verdana" pitchFamily="34" charset="0"/>
            </a:endParaRPr>
          </a:p>
          <a:p>
            <a:pPr marL="2687638"/>
            <a:endParaRPr lang="de-DE" altLang="ja-JP" b="1" dirty="0">
              <a:solidFill>
                <a:srgbClr val="93117E"/>
              </a:solidFill>
              <a:ea typeface="Verdana" pitchFamily="34" charset="0"/>
              <a:cs typeface="Verdana" pitchFamily="34" charset="0"/>
            </a:endParaRPr>
          </a:p>
          <a:p>
            <a:r>
              <a:rPr lang="de-DE" sz="1400" b="1" dirty="0">
                <a:ea typeface="Verdana" pitchFamily="34" charset="0"/>
                <a:cs typeface="Verdana" pitchFamily="34" charset="0"/>
              </a:rPr>
              <a:t> 			 16:00-17:00 Uhr</a:t>
            </a:r>
          </a:p>
          <a:p>
            <a:pPr marL="2687638"/>
            <a:r>
              <a:rPr lang="de-DE" sz="1400" b="1" dirty="0">
                <a:ea typeface="Verdana" pitchFamily="34" charset="0"/>
                <a:cs typeface="Verdana" pitchFamily="34" charset="0"/>
              </a:rPr>
              <a:t>Generalversammlung </a:t>
            </a:r>
            <a:br>
              <a:rPr lang="de-DE" sz="1400" b="1" dirty="0">
                <a:ea typeface="Verdana" pitchFamily="34" charset="0"/>
                <a:cs typeface="Verdana" pitchFamily="34" charset="0"/>
              </a:rPr>
            </a:br>
            <a:r>
              <a:rPr lang="de-DE" sz="1400" b="1" dirty="0">
                <a:ea typeface="Verdana" pitchFamily="34" charset="0"/>
                <a:cs typeface="Verdana" pitchFamily="34" charset="0"/>
              </a:rPr>
              <a:t>    statuarischer Teil</a:t>
            </a:r>
          </a:p>
          <a:p>
            <a:pPr marL="2687638"/>
            <a:r>
              <a:rPr lang="de-DE" sz="1400" b="1" dirty="0">
                <a:ea typeface="Verdana" pitchFamily="34" charset="0"/>
                <a:cs typeface="Verdana" pitchFamily="34" charset="0"/>
              </a:rPr>
              <a:t>    Erlenparkweg 55</a:t>
            </a:r>
          </a:p>
          <a:p>
            <a:pPr marL="2687638"/>
            <a:endParaRPr lang="de-DE" sz="14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  <a:p>
            <a:pPr marL="2687638"/>
            <a:endParaRPr lang="de-DE" sz="14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  <a:p>
            <a:pPr marL="2689225" indent="-1588">
              <a:tabLst>
                <a:tab pos="2687638" algn="l"/>
              </a:tabLst>
            </a:pPr>
            <a:endParaRPr lang="de-CH" sz="12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  <a:p>
            <a:r>
              <a:rPr lang="de-DE" sz="1400" dirty="0">
                <a:ea typeface="Verdana" pitchFamily="34" charset="0"/>
                <a:cs typeface="Verdana" pitchFamily="34" charset="0"/>
              </a:rPr>
              <a:t>      			</a:t>
            </a:r>
            <a:r>
              <a:rPr lang="de-DE" sz="1400" b="1" dirty="0">
                <a:ea typeface="Verdana" pitchFamily="34" charset="0"/>
                <a:cs typeface="Verdana" pitchFamily="34" charset="0"/>
              </a:rPr>
              <a:t> 17.00-21:00 Uhr</a:t>
            </a:r>
            <a:br>
              <a:rPr lang="de-DE" sz="1400" b="1" dirty="0">
                <a:ea typeface="Verdana" pitchFamily="34" charset="0"/>
                <a:cs typeface="Verdana" pitchFamily="34" charset="0"/>
              </a:rPr>
            </a:br>
            <a:r>
              <a:rPr lang="de-DE" sz="1400" b="1" dirty="0">
                <a:ea typeface="Verdana" pitchFamily="34" charset="0"/>
                <a:cs typeface="Verdana" pitchFamily="34" charset="0"/>
              </a:rPr>
              <a:t>		                            </a:t>
            </a:r>
            <a:r>
              <a:rPr lang="de-DE" sz="1400" b="1" dirty="0" err="1">
                <a:ea typeface="Verdana" pitchFamily="34" charset="0"/>
                <a:cs typeface="Verdana" pitchFamily="34" charset="0"/>
              </a:rPr>
              <a:t>Dinnerkrimi</a:t>
            </a: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r>
              <a:rPr lang="de-DE" sz="1400" b="1" dirty="0">
                <a:ea typeface="Verdana" pitchFamily="34" charset="0"/>
                <a:cs typeface="Verdana" pitchFamily="34" charset="0"/>
              </a:rPr>
              <a:t>		                      www.dinnerkrimi.ch</a:t>
            </a:r>
            <a:br>
              <a:rPr lang="de-DE" sz="1400" b="1" dirty="0">
                <a:ea typeface="Verdana" pitchFamily="34" charset="0"/>
                <a:cs typeface="Verdana" pitchFamily="34" charset="0"/>
              </a:rPr>
            </a:br>
            <a:r>
              <a:rPr lang="de-DE" sz="1400" b="1" dirty="0">
                <a:ea typeface="Verdana" pitchFamily="34" charset="0"/>
                <a:cs typeface="Verdana" pitchFamily="34" charset="0"/>
              </a:rPr>
              <a:t>		</a:t>
            </a:r>
            <a:br>
              <a:rPr lang="de-DE" sz="1400" b="1" dirty="0">
                <a:ea typeface="Verdana" pitchFamily="34" charset="0"/>
                <a:cs typeface="Verdana" pitchFamily="34" charset="0"/>
              </a:rPr>
            </a:br>
            <a:r>
              <a:rPr lang="de-DE" sz="1400" b="1" dirty="0">
                <a:ea typeface="Verdana" pitchFamily="34" charset="0"/>
                <a:cs typeface="Verdana" pitchFamily="34" charset="0"/>
              </a:rPr>
              <a:t>		</a:t>
            </a:r>
            <a:endParaRPr lang="de-DE" sz="14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  <a:p>
            <a:endParaRPr lang="de-DE" sz="14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  <a:p>
            <a:r>
              <a:rPr lang="de-DE" sz="1000" dirty="0">
                <a:solidFill>
                  <a:srgbClr val="808080"/>
                </a:solidFill>
                <a:ea typeface="Verdana" pitchFamily="34" charset="0"/>
                <a:cs typeface="Verdana" pitchFamily="34" charset="0"/>
              </a:rPr>
              <a:t>		</a:t>
            </a:r>
          </a:p>
        </p:txBody>
      </p:sp>
      <p:pic>
        <p:nvPicPr>
          <p:cNvPr id="56" name="Grafik 55" descr="Angestellte Hunts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276" y="95250"/>
            <a:ext cx="1507108" cy="1130332"/>
          </a:xfrm>
          <a:prstGeom prst="rect">
            <a:avLst/>
          </a:prstGeom>
        </p:spPr>
      </p:pic>
      <p:sp>
        <p:nvSpPr>
          <p:cNvPr id="65" name="Rechteck 64"/>
          <p:cNvSpPr/>
          <p:nvPr/>
        </p:nvSpPr>
        <p:spPr>
          <a:xfrm>
            <a:off x="759835" y="9254376"/>
            <a:ext cx="577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de-DE" sz="1200">
                <a:solidFill>
                  <a:srgbClr val="808080"/>
                </a:solidFill>
                <a:ea typeface="Verdana" pitchFamily="34" charset="0"/>
                <a:cs typeface="Verdana" pitchFamily="34" charset="0"/>
              </a:rPr>
            </a:br>
            <a:endParaRPr lang="de-DE" sz="1200" dirty="0">
              <a:solidFill>
                <a:srgbClr val="80808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0" y="1488391"/>
            <a:ext cx="6858000" cy="984740"/>
          </a:xfrm>
          <a:prstGeom prst="rect">
            <a:avLst/>
          </a:prstGeom>
          <a:solidFill>
            <a:srgbClr val="93117E"/>
          </a:solidFill>
          <a:ln>
            <a:solidFill>
              <a:srgbClr val="93117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278114" y="1666875"/>
            <a:ext cx="6357831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de-DE" sz="4000" b="1" dirty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Generalversammlung 2022</a:t>
            </a:r>
          </a:p>
        </p:txBody>
      </p:sp>
      <p:sp>
        <p:nvSpPr>
          <p:cNvPr id="6" name="Rechteck 5"/>
          <p:cNvSpPr/>
          <p:nvPr/>
        </p:nvSpPr>
        <p:spPr>
          <a:xfrm>
            <a:off x="-129479" y="2633455"/>
            <a:ext cx="689404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/>
            <a:r>
              <a:rPr lang="de-DE" altLang="ja-JP" sz="2600" b="1" dirty="0">
                <a:solidFill>
                  <a:srgbClr val="93117E"/>
                </a:solidFill>
                <a:latin typeface="Arial Rounded MT Bold" panose="020F0704030504030204" pitchFamily="34" charset="0"/>
                <a:ea typeface="Verdana" pitchFamily="34" charset="0"/>
                <a:cs typeface="Verdana" pitchFamily="34" charset="0"/>
              </a:rPr>
              <a:t>AGENDA  -  17.Mai 2022  </a:t>
            </a:r>
            <a:br>
              <a:rPr lang="de-DE" altLang="ja-JP" sz="2600" b="1" dirty="0">
                <a:solidFill>
                  <a:srgbClr val="93117E"/>
                </a:solidFill>
                <a:latin typeface="Arial Rounded MT Bold" panose="020F0704030504030204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ja-JP" sz="2600" b="1" dirty="0">
                <a:solidFill>
                  <a:srgbClr val="93117E"/>
                </a:solidFill>
                <a:latin typeface="Arial Rounded MT Bold" panose="020F0704030504030204" pitchFamily="34" charset="0"/>
                <a:ea typeface="Verdana" pitchFamily="34" charset="0"/>
                <a:cs typeface="Verdana" pitchFamily="34" charset="0"/>
              </a:rPr>
              <a:t>Restaurant PARK Lange Erlen</a:t>
            </a:r>
          </a:p>
        </p:txBody>
      </p:sp>
      <p:pic>
        <p:nvPicPr>
          <p:cNvPr id="1026" name="Picture 2" descr="Stück Tatort Polizeirevier">
            <a:extLst>
              <a:ext uri="{FF2B5EF4-FFF2-40B4-BE49-F238E27FC236}">
                <a16:creationId xmlns:a16="http://schemas.microsoft.com/office/drawing/2014/main" id="{504FA687-3889-4F8D-A372-E5EDE893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517" y="6399819"/>
            <a:ext cx="2932320" cy="293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ellbild anzeigen">
            <a:extLst>
              <a:ext uri="{FF2B5EF4-FFF2-40B4-BE49-F238E27FC236}">
                <a16:creationId xmlns:a16="http://schemas.microsoft.com/office/drawing/2014/main" id="{5E101865-C0ED-4DE2-9246-C4F0EE832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24" y="3532461"/>
            <a:ext cx="2932320" cy="293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ellbild anzeigen">
            <a:extLst>
              <a:ext uri="{FF2B5EF4-FFF2-40B4-BE49-F238E27FC236}">
                <a16:creationId xmlns:a16="http://schemas.microsoft.com/office/drawing/2014/main" id="{85F37072-12C5-44AF-8B2A-DDAD70E7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24" y="6471236"/>
            <a:ext cx="2757389" cy="283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Fotolia_4140420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1658" y="7861078"/>
            <a:ext cx="3289160" cy="1649505"/>
          </a:xfrm>
          <a:prstGeom prst="rect">
            <a:avLst/>
          </a:prstGeom>
        </p:spPr>
      </p:pic>
      <p:sp>
        <p:nvSpPr>
          <p:cNvPr id="37" name="Rechteck 36"/>
          <p:cNvSpPr/>
          <p:nvPr/>
        </p:nvSpPr>
        <p:spPr>
          <a:xfrm>
            <a:off x="280706" y="2592008"/>
            <a:ext cx="6357161" cy="6740301"/>
          </a:xfrm>
          <a:prstGeom prst="rect">
            <a:avLst/>
          </a:prstGeom>
        </p:spPr>
        <p:txBody>
          <a:bodyPr wrap="square" lIns="91436" tIns="45717" rIns="91436" bIns="45717">
            <a:spAutoFit/>
          </a:bodyPr>
          <a:lstStyle/>
          <a:p>
            <a:r>
              <a:rPr lang="de-DE" altLang="ja-JP" sz="2400" b="1" dirty="0">
                <a:solidFill>
                  <a:srgbClr val="93117E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17. Mai 2022</a:t>
            </a:r>
          </a:p>
          <a:p>
            <a:endParaRPr lang="de-DE" altLang="ja-JP" b="1" dirty="0">
              <a:solidFill>
                <a:srgbClr val="93117E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de-DE" altLang="ja-JP" b="1" dirty="0">
                <a:solidFill>
                  <a:srgbClr val="93117E"/>
                </a:solidFill>
                <a:latin typeface="+mj-lt"/>
                <a:ea typeface="Verdana" pitchFamily="34" charset="0"/>
                <a:cs typeface="Verdana" pitchFamily="34" charset="0"/>
              </a:rPr>
              <a:t>TRAKTANDEN</a:t>
            </a:r>
            <a:endParaRPr lang="de-DE" altLang="ja-JP" b="1" dirty="0">
              <a:solidFill>
                <a:srgbClr val="93117E"/>
              </a:solidFill>
              <a:ea typeface="Verdana" pitchFamily="34" charset="0"/>
              <a:cs typeface="Verdana" pitchFamily="34" charset="0"/>
            </a:endParaRPr>
          </a:p>
          <a:p>
            <a:endParaRPr lang="de-DE" sz="1400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  <a:buAutoNum type="arabicPeriod"/>
            </a:pPr>
            <a:r>
              <a:rPr lang="de-DE" sz="1400" b="1" dirty="0" err="1">
                <a:ea typeface="Verdana" pitchFamily="34" charset="0"/>
                <a:cs typeface="Verdana" pitchFamily="34" charset="0"/>
              </a:rPr>
              <a:t>Begrüssung</a:t>
            </a:r>
            <a:r>
              <a:rPr lang="de-DE" sz="1400" b="1" dirty="0">
                <a:ea typeface="Verdana" pitchFamily="34" charset="0"/>
                <a:cs typeface="Verdana" pitchFamily="34" charset="0"/>
              </a:rPr>
              <a:t> der Teilnehmer und Präsenzkontrolle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  <a:buAutoNum type="arabicPeriod" startAt="2"/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Wahl der Stimmenzähler und Annahme der Traktandenliste</a:t>
            </a:r>
          </a:p>
          <a:p>
            <a:pPr marL="342900" indent="-342900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3.	Annahme des Protokolls der Generalversammlung 2021</a:t>
            </a: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	</a:t>
            </a:r>
            <a:r>
              <a:rPr lang="de-DE" sz="1200" dirty="0">
                <a:ea typeface="Verdana" pitchFamily="34" charset="0"/>
                <a:cs typeface="Verdana" pitchFamily="34" charset="0"/>
              </a:rPr>
              <a:t>(zur Einsicht abgelegt im Mitgliederbereich auf www.angestellte-huntsman.ch)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4.	Jahresbericht 2021	</a:t>
            </a:r>
            <a:endParaRPr lang="de-DE" sz="1200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6700" indent="-266700">
              <a:lnSpc>
                <a:spcPts val="1400"/>
              </a:lnSpc>
              <a:buAutoNum type="arabicPeriod" startAt="5"/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Anträge</a:t>
            </a:r>
          </a:p>
          <a:p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6.	Jahresrechnung 2021</a:t>
            </a:r>
          </a:p>
          <a:p>
            <a:pPr marL="268288" indent="-268288">
              <a:lnSpc>
                <a:spcPts val="1400"/>
              </a:lnSpc>
            </a:pPr>
            <a:r>
              <a:rPr lang="de-DE" sz="1400" dirty="0">
                <a:ea typeface="Verdana" pitchFamily="34" charset="0"/>
                <a:cs typeface="Verdana" pitchFamily="34" charset="0"/>
              </a:rPr>
              <a:t>	</a:t>
            </a:r>
            <a:r>
              <a:rPr lang="de-DE" sz="1200" dirty="0">
                <a:ea typeface="Verdana" pitchFamily="34" charset="0"/>
                <a:cs typeface="Verdana" pitchFamily="34" charset="0"/>
              </a:rPr>
              <a:t>(Kassabericht)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7.	Revisorenbericht 2021</a:t>
            </a:r>
          </a:p>
          <a:p>
            <a:pPr marL="268288" indent="-268288">
              <a:lnSpc>
                <a:spcPts val="1400"/>
              </a:lnSpc>
            </a:pPr>
            <a:r>
              <a:rPr lang="de-DE" sz="1400" dirty="0">
                <a:ea typeface="Verdana" pitchFamily="34" charset="0"/>
                <a:cs typeface="Verdana" pitchFamily="34" charset="0"/>
              </a:rPr>
              <a:t>	</a:t>
            </a:r>
            <a:r>
              <a:rPr lang="de-DE" sz="1200" dirty="0">
                <a:ea typeface="Verdana" pitchFamily="34" charset="0"/>
                <a:cs typeface="Verdana" pitchFamily="34" charset="0"/>
              </a:rPr>
              <a:t>(Genehmigung und Entlastung des Vorstandes)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8.	Budget 2022</a:t>
            </a:r>
          </a:p>
          <a:p>
            <a:pPr marL="268288" indent="-268288">
              <a:lnSpc>
                <a:spcPts val="1400"/>
              </a:lnSpc>
            </a:pPr>
            <a:r>
              <a:rPr lang="de-DE" sz="1400" dirty="0">
                <a:ea typeface="Verdana" pitchFamily="34" charset="0"/>
                <a:cs typeface="Verdana" pitchFamily="34" charset="0"/>
              </a:rPr>
              <a:t>	</a:t>
            </a:r>
            <a:r>
              <a:rPr lang="de-DE" sz="1200" dirty="0">
                <a:ea typeface="Verdana" pitchFamily="34" charset="0"/>
                <a:cs typeface="Verdana" pitchFamily="34" charset="0"/>
              </a:rPr>
              <a:t>(Mitgliederbeiträge, Genehmigung Budget)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9.	Mitgliederbeiträge 2022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10.	Wahl des Tagespräsidenten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  <a:buAutoNum type="arabicPeriod" startAt="11"/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Wahlen / Erneuerungswahlen </a:t>
            </a: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	des Vorstandes und der Revisoren</a:t>
            </a:r>
          </a:p>
          <a:p>
            <a:pPr marL="268288" indent="-268288">
              <a:lnSpc>
                <a:spcPts val="1400"/>
              </a:lnSpc>
            </a:pPr>
            <a:endParaRPr lang="de-DE" sz="1400" b="1" dirty="0">
              <a:ea typeface="Verdana" pitchFamily="34" charset="0"/>
              <a:cs typeface="Verdana" pitchFamily="34" charset="0"/>
            </a:endParaRPr>
          </a:p>
          <a:p>
            <a:pPr marL="268288" indent="-268288">
              <a:lnSpc>
                <a:spcPts val="1400"/>
              </a:lnSpc>
            </a:pPr>
            <a:r>
              <a:rPr lang="de-DE" sz="1400" b="1" dirty="0">
                <a:ea typeface="Verdana" pitchFamily="34" charset="0"/>
                <a:cs typeface="Verdana" pitchFamily="34" charset="0"/>
              </a:rPr>
              <a:t>12.	Diverses</a:t>
            </a:r>
          </a:p>
          <a:p>
            <a:pPr marL="268288" indent="-268288"/>
            <a:r>
              <a:rPr lang="de-DE" sz="1400" b="1" dirty="0">
                <a:ea typeface="Verdana" pitchFamily="34" charset="0"/>
                <a:cs typeface="Verdana" pitchFamily="34" charset="0"/>
              </a:rPr>
              <a:t>       	</a:t>
            </a:r>
          </a:p>
        </p:txBody>
      </p:sp>
      <p:pic>
        <p:nvPicPr>
          <p:cNvPr id="13" name="Grafik 12" descr="Angestellte Huntsm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9176" y="95250"/>
            <a:ext cx="1507108" cy="1130332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0" y="1488391"/>
            <a:ext cx="6858000" cy="984740"/>
          </a:xfrm>
          <a:prstGeom prst="rect">
            <a:avLst/>
          </a:prstGeom>
          <a:solidFill>
            <a:srgbClr val="93117E"/>
          </a:solidFill>
          <a:ln>
            <a:solidFill>
              <a:srgbClr val="93117E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278114" y="1666875"/>
            <a:ext cx="6357831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</a:pPr>
            <a:r>
              <a:rPr lang="de-DE" sz="4000" b="1" dirty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Generalversammlung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A4-Papier (210 x 297 mm)</PresentationFormat>
  <Paragraphs>53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Berlin Sans FB Demi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2017-12-20T10:52:47Z</dcterms:created>
  <dcterms:modified xsi:type="dcterms:W3CDTF">2022-04-25T21:06:46Z</dcterms:modified>
</cp:coreProperties>
</file>