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669088" cy="9928225"/>
  <p:defaultTextStyle>
    <a:defPPr>
      <a:defRPr lang="de-DE"/>
    </a:defPPr>
    <a:lvl1pPr marL="0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82797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65596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48393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31190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13989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896786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379585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862381" algn="l" defTabSz="96559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49">
          <p15:clr>
            <a:srgbClr val="A4A3A4"/>
          </p15:clr>
        </p15:guide>
        <p15:guide id="2" pos="2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  <a:srgbClr val="DFDB00"/>
    <a:srgbClr val="93117E"/>
    <a:srgbClr val="3BBEFF"/>
    <a:srgbClr val="71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C25A83-8E58-4BD1-9CA0-2F7AB32B522A}" v="5" dt="2024-03-18T15:28:10.8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3" d="100"/>
          <a:sy n="53" d="100"/>
        </p:scale>
        <p:origin x="3771" y="21"/>
      </p:cViewPr>
      <p:guideLst>
        <p:guide orient="horz" pos="3949"/>
        <p:guide pos="23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708" cy="496333"/>
          </a:xfrm>
          <a:prstGeom prst="rect">
            <a:avLst/>
          </a:prstGeom>
        </p:spPr>
        <p:txBody>
          <a:bodyPr vert="horz" lIns="89876" tIns="44938" rIns="89876" bIns="44938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6842" y="0"/>
            <a:ext cx="2890707" cy="496333"/>
          </a:xfrm>
          <a:prstGeom prst="rect">
            <a:avLst/>
          </a:prstGeom>
        </p:spPr>
        <p:txBody>
          <a:bodyPr vert="horz" lIns="89876" tIns="44938" rIns="89876" bIns="44938" rtlCol="0"/>
          <a:lstStyle>
            <a:lvl1pPr algn="r">
              <a:defRPr sz="1200"/>
            </a:lvl1pPr>
          </a:lstStyle>
          <a:p>
            <a:fld id="{838D1148-B744-4971-B222-F3772FD4444A}" type="datetimeFigureOut">
              <a:rPr lang="de-CH" smtClean="0"/>
              <a:pPr/>
              <a:t>18.03.2024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478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76" tIns="44938" rIns="89876" bIns="44938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7678" y="4715947"/>
            <a:ext cx="5335270" cy="4466991"/>
          </a:xfrm>
          <a:prstGeom prst="rect">
            <a:avLst/>
          </a:prstGeom>
        </p:spPr>
        <p:txBody>
          <a:bodyPr vert="horz" lIns="89876" tIns="44938" rIns="89876" bIns="44938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317"/>
            <a:ext cx="2890708" cy="496332"/>
          </a:xfrm>
          <a:prstGeom prst="rect">
            <a:avLst/>
          </a:prstGeom>
        </p:spPr>
        <p:txBody>
          <a:bodyPr vert="horz" lIns="89876" tIns="44938" rIns="89876" bIns="44938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6842" y="9430317"/>
            <a:ext cx="2890707" cy="496332"/>
          </a:xfrm>
          <a:prstGeom prst="rect">
            <a:avLst/>
          </a:prstGeom>
        </p:spPr>
        <p:txBody>
          <a:bodyPr vert="horz" lIns="89876" tIns="44938" rIns="89876" bIns="44938" rtlCol="0" anchor="b"/>
          <a:lstStyle>
            <a:lvl1pPr algn="r">
              <a:defRPr sz="1200"/>
            </a:lvl1pPr>
          </a:lstStyle>
          <a:p>
            <a:fld id="{2280601F-071D-408E-BB13-02E42837D076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601F-071D-408E-BB13-02E42837D076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0601F-071D-408E-BB13-02E42837D076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4351" y="3077292"/>
            <a:ext cx="5829301" cy="212336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28705" y="5613400"/>
            <a:ext cx="4800601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2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5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83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31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13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9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7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6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4972056" y="396704"/>
            <a:ext cx="1543051" cy="845220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42903" y="396704"/>
            <a:ext cx="4514851" cy="845220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8" y="6365530"/>
            <a:ext cx="5829301" cy="1967442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8" y="4198595"/>
            <a:ext cx="5829301" cy="216693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27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655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4483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931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4139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8967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3795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8623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42904" y="2311403"/>
            <a:ext cx="3028949" cy="65375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86152" y="2311403"/>
            <a:ext cx="3028949" cy="6537503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4" y="2217390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797" indent="0">
              <a:buNone/>
              <a:defRPr sz="2100" b="1"/>
            </a:lvl2pPr>
            <a:lvl3pPr marL="965596" indent="0">
              <a:buNone/>
              <a:defRPr sz="2000" b="1"/>
            </a:lvl3pPr>
            <a:lvl4pPr marL="1448393" indent="0">
              <a:buNone/>
              <a:defRPr sz="1800" b="1"/>
            </a:lvl4pPr>
            <a:lvl5pPr marL="1931190" indent="0">
              <a:buNone/>
              <a:defRPr sz="1800" b="1"/>
            </a:lvl5pPr>
            <a:lvl6pPr marL="2413989" indent="0">
              <a:buNone/>
              <a:defRPr sz="1800" b="1"/>
            </a:lvl6pPr>
            <a:lvl7pPr marL="2896786" indent="0">
              <a:buNone/>
              <a:defRPr sz="1800" b="1"/>
            </a:lvl7pPr>
            <a:lvl8pPr marL="3379585" indent="0">
              <a:buNone/>
              <a:defRPr sz="1800" b="1"/>
            </a:lvl8pPr>
            <a:lvl9pPr marL="3862381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4" y="3141486"/>
            <a:ext cx="303014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75" y="2217390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2797" indent="0">
              <a:buNone/>
              <a:defRPr sz="2100" b="1"/>
            </a:lvl2pPr>
            <a:lvl3pPr marL="965596" indent="0">
              <a:buNone/>
              <a:defRPr sz="2000" b="1"/>
            </a:lvl3pPr>
            <a:lvl4pPr marL="1448393" indent="0">
              <a:buNone/>
              <a:defRPr sz="1800" b="1"/>
            </a:lvl4pPr>
            <a:lvl5pPr marL="1931190" indent="0">
              <a:buNone/>
              <a:defRPr sz="1800" b="1"/>
            </a:lvl5pPr>
            <a:lvl6pPr marL="2413989" indent="0">
              <a:buNone/>
              <a:defRPr sz="1800" b="1"/>
            </a:lvl6pPr>
            <a:lvl7pPr marL="2896786" indent="0">
              <a:buNone/>
              <a:defRPr sz="1800" b="1"/>
            </a:lvl7pPr>
            <a:lvl8pPr marL="3379585" indent="0">
              <a:buNone/>
              <a:defRPr sz="1800" b="1"/>
            </a:lvl8pPr>
            <a:lvl9pPr marL="3862381" indent="0">
              <a:buNone/>
              <a:defRPr sz="18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75" y="3141486"/>
            <a:ext cx="3031331" cy="5707416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6" y="394409"/>
            <a:ext cx="2256233" cy="167851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9" y="394413"/>
            <a:ext cx="3833814" cy="8454497"/>
          </a:xfrm>
        </p:spPr>
        <p:txBody>
          <a:bodyPr/>
          <a:lstStyle>
            <a:lvl1pPr>
              <a:defRPr sz="33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6" y="2072927"/>
            <a:ext cx="2256233" cy="6775980"/>
          </a:xfrm>
        </p:spPr>
        <p:txBody>
          <a:bodyPr/>
          <a:lstStyle>
            <a:lvl1pPr marL="0" indent="0">
              <a:buNone/>
              <a:defRPr sz="1600"/>
            </a:lvl1pPr>
            <a:lvl2pPr marL="482797" indent="0">
              <a:buNone/>
              <a:defRPr sz="1200"/>
            </a:lvl2pPr>
            <a:lvl3pPr marL="965596" indent="0">
              <a:buNone/>
              <a:defRPr sz="900"/>
            </a:lvl3pPr>
            <a:lvl4pPr marL="1448393" indent="0">
              <a:buNone/>
              <a:defRPr sz="900"/>
            </a:lvl4pPr>
            <a:lvl5pPr marL="1931190" indent="0">
              <a:buNone/>
              <a:defRPr sz="900"/>
            </a:lvl5pPr>
            <a:lvl6pPr marL="2413989" indent="0">
              <a:buNone/>
              <a:defRPr sz="900"/>
            </a:lvl6pPr>
            <a:lvl7pPr marL="2896786" indent="0">
              <a:buNone/>
              <a:defRPr sz="900"/>
            </a:lvl7pPr>
            <a:lvl8pPr marL="3379585" indent="0">
              <a:buNone/>
              <a:defRPr sz="900"/>
            </a:lvl8pPr>
            <a:lvl9pPr marL="386238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8" y="6934202"/>
            <a:ext cx="4114800" cy="81862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8" y="885121"/>
            <a:ext cx="4114800" cy="5943600"/>
          </a:xfrm>
        </p:spPr>
        <p:txBody>
          <a:bodyPr/>
          <a:lstStyle>
            <a:lvl1pPr marL="0" indent="0">
              <a:buNone/>
              <a:defRPr sz="3300"/>
            </a:lvl1pPr>
            <a:lvl2pPr marL="482797" indent="0">
              <a:buNone/>
              <a:defRPr sz="3000"/>
            </a:lvl2pPr>
            <a:lvl3pPr marL="965596" indent="0">
              <a:buNone/>
              <a:defRPr sz="2500"/>
            </a:lvl3pPr>
            <a:lvl4pPr marL="1448393" indent="0">
              <a:buNone/>
              <a:defRPr sz="2100"/>
            </a:lvl4pPr>
            <a:lvl5pPr marL="1931190" indent="0">
              <a:buNone/>
              <a:defRPr sz="2100"/>
            </a:lvl5pPr>
            <a:lvl6pPr marL="2413989" indent="0">
              <a:buNone/>
              <a:defRPr sz="2100"/>
            </a:lvl6pPr>
            <a:lvl7pPr marL="2896786" indent="0">
              <a:buNone/>
              <a:defRPr sz="2100"/>
            </a:lvl7pPr>
            <a:lvl8pPr marL="3379585" indent="0">
              <a:buNone/>
              <a:defRPr sz="2100"/>
            </a:lvl8pPr>
            <a:lvl9pPr marL="3862381" indent="0">
              <a:buNone/>
              <a:defRPr sz="21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8" y="7752827"/>
            <a:ext cx="4114800" cy="1162578"/>
          </a:xfrm>
        </p:spPr>
        <p:txBody>
          <a:bodyPr/>
          <a:lstStyle>
            <a:lvl1pPr marL="0" indent="0">
              <a:buNone/>
              <a:defRPr sz="1600"/>
            </a:lvl1pPr>
            <a:lvl2pPr marL="482797" indent="0">
              <a:buNone/>
              <a:defRPr sz="1200"/>
            </a:lvl2pPr>
            <a:lvl3pPr marL="965596" indent="0">
              <a:buNone/>
              <a:defRPr sz="900"/>
            </a:lvl3pPr>
            <a:lvl4pPr marL="1448393" indent="0">
              <a:buNone/>
              <a:defRPr sz="900"/>
            </a:lvl4pPr>
            <a:lvl5pPr marL="1931190" indent="0">
              <a:buNone/>
              <a:defRPr sz="900"/>
            </a:lvl5pPr>
            <a:lvl6pPr marL="2413989" indent="0">
              <a:buNone/>
              <a:defRPr sz="900"/>
            </a:lvl6pPr>
            <a:lvl7pPr marL="2896786" indent="0">
              <a:buNone/>
              <a:defRPr sz="900"/>
            </a:lvl7pPr>
            <a:lvl8pPr marL="3379585" indent="0">
              <a:buNone/>
              <a:defRPr sz="900"/>
            </a:lvl8pPr>
            <a:lvl9pPr marL="3862381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42905" y="396699"/>
            <a:ext cx="6172200" cy="1651000"/>
          </a:xfrm>
          <a:prstGeom prst="rect">
            <a:avLst/>
          </a:prstGeom>
        </p:spPr>
        <p:txBody>
          <a:bodyPr vert="horz" lIns="96558" tIns="48279" rIns="96558" bIns="48279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5" y="2311403"/>
            <a:ext cx="6172200" cy="6537503"/>
          </a:xfrm>
          <a:prstGeom prst="rect">
            <a:avLst/>
          </a:prstGeom>
        </p:spPr>
        <p:txBody>
          <a:bodyPr vert="horz" lIns="96558" tIns="48279" rIns="96558" bIns="48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42905" y="9181401"/>
            <a:ext cx="1600200" cy="527403"/>
          </a:xfrm>
          <a:prstGeom prst="rect">
            <a:avLst/>
          </a:prstGeom>
        </p:spPr>
        <p:txBody>
          <a:bodyPr vert="horz" lIns="96558" tIns="48279" rIns="96558" bIns="482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F878-A304-4D25-B7F2-A274237F9C15}" type="datetimeFigureOut">
              <a:rPr lang="de-DE" smtClean="0"/>
              <a:pPr/>
              <a:t>18.03.2024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343152" y="9181401"/>
            <a:ext cx="2171702" cy="527403"/>
          </a:xfrm>
          <a:prstGeom prst="rect">
            <a:avLst/>
          </a:prstGeom>
        </p:spPr>
        <p:txBody>
          <a:bodyPr vert="horz" lIns="96558" tIns="48279" rIns="96558" bIns="482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914904" y="9181401"/>
            <a:ext cx="1600200" cy="527403"/>
          </a:xfrm>
          <a:prstGeom prst="rect">
            <a:avLst/>
          </a:prstGeom>
        </p:spPr>
        <p:txBody>
          <a:bodyPr vert="horz" lIns="96558" tIns="48279" rIns="96558" bIns="482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B98A9-D5A6-43E8-84AC-F4E96CD9221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5596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2099" indent="-362099" algn="l" defTabSz="965596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84547" indent="-301748" algn="l" defTabSz="96559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994" indent="-241398" algn="l" defTabSz="9655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89792" indent="-241398" algn="l" defTabSz="965596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591" indent="-241398" algn="l" defTabSz="965596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55387" indent="-241398" algn="l" defTabSz="9655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8184" indent="-241398" algn="l" defTabSz="9655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3" indent="-241398" algn="l" defTabSz="9655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03781" indent="-241398" algn="l" defTabSz="965596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2797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5596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8393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31190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13989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6786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585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2381" algn="l" defTabSz="96559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/>
        </p:nvSpPr>
        <p:spPr>
          <a:xfrm>
            <a:off x="0" y="9504230"/>
            <a:ext cx="6858000" cy="383902"/>
          </a:xfrm>
          <a:prstGeom prst="rect">
            <a:avLst/>
          </a:prstGeom>
          <a:solidFill>
            <a:srgbClr val="DFDB00"/>
          </a:solidFill>
          <a:ln>
            <a:solidFill>
              <a:srgbClr val="DFDB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DFDB00"/>
              </a:solidFill>
            </a:endParaRPr>
          </a:p>
        </p:txBody>
      </p:sp>
      <p:pic>
        <p:nvPicPr>
          <p:cNvPr id="56" name="Grafik 55" descr="Angestellte Hunts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276" y="95250"/>
            <a:ext cx="1507108" cy="1130332"/>
          </a:xfrm>
          <a:prstGeom prst="rect">
            <a:avLst/>
          </a:prstGeom>
        </p:spPr>
      </p:pic>
      <p:sp>
        <p:nvSpPr>
          <p:cNvPr id="65" name="Rechteck 64"/>
          <p:cNvSpPr/>
          <p:nvPr/>
        </p:nvSpPr>
        <p:spPr>
          <a:xfrm>
            <a:off x="759835" y="9254376"/>
            <a:ext cx="5771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de-DE" sz="1200">
                <a:solidFill>
                  <a:srgbClr val="808080"/>
                </a:solidFill>
                <a:ea typeface="Verdana" pitchFamily="34" charset="0"/>
                <a:cs typeface="Verdana" pitchFamily="34" charset="0"/>
              </a:rPr>
            </a:br>
            <a:endParaRPr lang="de-DE" sz="1200" dirty="0">
              <a:solidFill>
                <a:srgbClr val="808080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278114" y="1666875"/>
            <a:ext cx="637706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Generalversammlung 2024</a:t>
            </a:r>
          </a:p>
        </p:txBody>
      </p:sp>
      <p:sp>
        <p:nvSpPr>
          <p:cNvPr id="6" name="Rechteck 5"/>
          <p:cNvSpPr/>
          <p:nvPr/>
        </p:nvSpPr>
        <p:spPr>
          <a:xfrm>
            <a:off x="-129479" y="2633455"/>
            <a:ext cx="689404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/>
            <a:r>
              <a:rPr lang="de-DE" altLang="ja-JP" sz="2600" b="1" dirty="0">
                <a:solidFill>
                  <a:srgbClr val="93117E"/>
                </a:solidFill>
                <a:latin typeface="Arial Rounded MT Bold" panose="020F0704030504030204" pitchFamily="34" charset="0"/>
                <a:ea typeface="Verdana" pitchFamily="34" charset="0"/>
                <a:cs typeface="Verdana" pitchFamily="34" charset="0"/>
              </a:rPr>
              <a:t>18. April 2024  im Pfarrheim St. Anton</a:t>
            </a:r>
            <a:br>
              <a:rPr lang="de-DE" altLang="ja-JP" sz="2600" b="1" dirty="0">
                <a:solidFill>
                  <a:srgbClr val="93117E"/>
                </a:solidFill>
                <a:latin typeface="Arial Rounded MT Bold" panose="020F0704030504030204" pitchFamily="34" charset="0"/>
                <a:ea typeface="Verdana" pitchFamily="34" charset="0"/>
                <a:cs typeface="Verdana" pitchFamily="34" charset="0"/>
              </a:rPr>
            </a:br>
            <a:r>
              <a:rPr lang="de-DE" altLang="ja-JP" sz="2600" b="1" dirty="0">
                <a:solidFill>
                  <a:srgbClr val="93117E"/>
                </a:solidFill>
                <a:latin typeface="Arial Rounded MT Bold" panose="020F0704030504030204" pitchFamily="34" charset="0"/>
                <a:ea typeface="Verdana" pitchFamily="34" charset="0"/>
                <a:cs typeface="Verdana" pitchFamily="34" charset="0"/>
              </a:rPr>
              <a:t>Kannenfeldstr. 35, 4056 Basel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70CB31-D3B6-FFE3-283A-3E324B118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8" y="1417834"/>
            <a:ext cx="6724144" cy="84881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 descr="Fotolia_4140420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1658" y="7861078"/>
            <a:ext cx="3289160" cy="1649505"/>
          </a:xfrm>
          <a:prstGeom prst="rect">
            <a:avLst/>
          </a:prstGeom>
        </p:spPr>
      </p:pic>
      <p:sp>
        <p:nvSpPr>
          <p:cNvPr id="37" name="Rechteck 36"/>
          <p:cNvSpPr/>
          <p:nvPr/>
        </p:nvSpPr>
        <p:spPr>
          <a:xfrm>
            <a:off x="280706" y="2592008"/>
            <a:ext cx="6357161" cy="6740301"/>
          </a:xfrm>
          <a:prstGeom prst="rect">
            <a:avLst/>
          </a:prstGeom>
        </p:spPr>
        <p:txBody>
          <a:bodyPr wrap="square" lIns="91436" tIns="45717" rIns="91436" bIns="45717">
            <a:spAutoFit/>
          </a:bodyPr>
          <a:lstStyle/>
          <a:p>
            <a:r>
              <a:rPr lang="de-DE" altLang="ja-JP" sz="2400" b="1" dirty="0">
                <a:solidFill>
                  <a:srgbClr val="93117E"/>
                </a:solidFill>
                <a:latin typeface="Berlin Sans FB Demi" pitchFamily="34" charset="0"/>
                <a:ea typeface="Verdana" pitchFamily="34" charset="0"/>
                <a:cs typeface="Verdana" pitchFamily="34" charset="0"/>
              </a:rPr>
              <a:t>18. April 2024</a:t>
            </a:r>
          </a:p>
          <a:p>
            <a:endParaRPr lang="de-DE" altLang="ja-JP" b="1" dirty="0">
              <a:solidFill>
                <a:srgbClr val="93117E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de-DE" altLang="ja-JP" b="1" dirty="0">
                <a:solidFill>
                  <a:srgbClr val="93117E"/>
                </a:solidFill>
                <a:latin typeface="+mj-lt"/>
                <a:ea typeface="Verdana" pitchFamily="34" charset="0"/>
                <a:cs typeface="Verdana" pitchFamily="34" charset="0"/>
              </a:rPr>
              <a:t>TRAKTANDEN</a:t>
            </a:r>
            <a:endParaRPr lang="de-DE" altLang="ja-JP" b="1" dirty="0">
              <a:solidFill>
                <a:srgbClr val="93117E"/>
              </a:solidFill>
              <a:ea typeface="Verdana" pitchFamily="34" charset="0"/>
              <a:cs typeface="Verdana" pitchFamily="34" charset="0"/>
            </a:endParaRPr>
          </a:p>
          <a:p>
            <a:endParaRPr lang="de-DE" sz="1400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  <a:buAutoNum type="arabicPeriod"/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Begrüssung der Teilnehmer und Präsenzkontrolle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  <a:buAutoNum type="arabicPeriod" startAt="2"/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Wahl der Stimmenzähler und Annahme der Traktandenliste</a:t>
            </a:r>
          </a:p>
          <a:p>
            <a:pPr marL="342900" indent="-342900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3.	Annahme des Protokolls der Generalversammlung 2023</a:t>
            </a: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	</a:t>
            </a:r>
            <a:r>
              <a:rPr lang="de-DE" sz="1200" dirty="0">
                <a:ea typeface="Verdana" pitchFamily="34" charset="0"/>
                <a:cs typeface="Verdana" pitchFamily="34" charset="0"/>
              </a:rPr>
              <a:t>(zur Einsicht abgelegt im Mitgliederbereich auf www.angestellte-huntsman.ch)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4.	Jahresbericht 2023	</a:t>
            </a:r>
            <a:endParaRPr lang="de-DE" sz="1200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6700" indent="-266700">
              <a:lnSpc>
                <a:spcPts val="1400"/>
              </a:lnSpc>
              <a:buAutoNum type="arabicPeriod" startAt="5"/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Anträge</a:t>
            </a:r>
          </a:p>
          <a:p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6.	Jahresrechnung 2023</a:t>
            </a:r>
          </a:p>
          <a:p>
            <a:pPr marL="268288" indent="-268288">
              <a:lnSpc>
                <a:spcPts val="1400"/>
              </a:lnSpc>
            </a:pPr>
            <a:r>
              <a:rPr lang="de-DE" sz="1400" dirty="0">
                <a:ea typeface="Verdana" pitchFamily="34" charset="0"/>
                <a:cs typeface="Verdana" pitchFamily="34" charset="0"/>
              </a:rPr>
              <a:t>	</a:t>
            </a:r>
            <a:r>
              <a:rPr lang="de-DE" sz="1200" dirty="0">
                <a:ea typeface="Verdana" pitchFamily="34" charset="0"/>
                <a:cs typeface="Verdana" pitchFamily="34" charset="0"/>
              </a:rPr>
              <a:t>(Kassabericht)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7.	Revisorenbericht 2023</a:t>
            </a:r>
          </a:p>
          <a:p>
            <a:pPr marL="268288" indent="-268288">
              <a:lnSpc>
                <a:spcPts val="1400"/>
              </a:lnSpc>
            </a:pPr>
            <a:r>
              <a:rPr lang="de-DE" sz="1400" dirty="0">
                <a:ea typeface="Verdana" pitchFamily="34" charset="0"/>
                <a:cs typeface="Verdana" pitchFamily="34" charset="0"/>
              </a:rPr>
              <a:t>	</a:t>
            </a:r>
            <a:r>
              <a:rPr lang="de-DE" sz="1200" dirty="0">
                <a:ea typeface="Verdana" pitchFamily="34" charset="0"/>
                <a:cs typeface="Verdana" pitchFamily="34" charset="0"/>
              </a:rPr>
              <a:t>(Genehmigung und Entlastung des Vorstandes)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8.	Budget 2024</a:t>
            </a:r>
          </a:p>
          <a:p>
            <a:pPr marL="268288" indent="-268288">
              <a:lnSpc>
                <a:spcPts val="1400"/>
              </a:lnSpc>
            </a:pPr>
            <a:r>
              <a:rPr lang="de-DE" sz="1400" dirty="0">
                <a:ea typeface="Verdana" pitchFamily="34" charset="0"/>
                <a:cs typeface="Verdana" pitchFamily="34" charset="0"/>
              </a:rPr>
              <a:t>	</a:t>
            </a:r>
            <a:r>
              <a:rPr lang="de-DE" sz="1200" dirty="0">
                <a:ea typeface="Verdana" pitchFamily="34" charset="0"/>
                <a:cs typeface="Verdana" pitchFamily="34" charset="0"/>
              </a:rPr>
              <a:t>(Mitgliederbeiträge, Genehmigung Budget)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9.	</a:t>
            </a:r>
            <a:r>
              <a:rPr lang="de-DE" sz="1400" b="1">
                <a:ea typeface="Verdana" pitchFamily="34" charset="0"/>
                <a:cs typeface="Verdana" pitchFamily="34" charset="0"/>
              </a:rPr>
              <a:t>Mitgliederbeiträge 2024</a:t>
            </a: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10.	Wahl des Tagespräsidenten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  <a:buAutoNum type="arabicPeriod" startAt="11"/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Wahlen / Erneuerungswahlen </a:t>
            </a: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	des Vorstandes und der Revisoren</a:t>
            </a:r>
          </a:p>
          <a:p>
            <a:pPr marL="268288" indent="-268288">
              <a:lnSpc>
                <a:spcPts val="1400"/>
              </a:lnSpc>
            </a:pPr>
            <a:endParaRPr lang="de-DE" sz="1400" b="1" dirty="0">
              <a:ea typeface="Verdana" pitchFamily="34" charset="0"/>
              <a:cs typeface="Verdana" pitchFamily="34" charset="0"/>
            </a:endParaRPr>
          </a:p>
          <a:p>
            <a:pPr marL="268288" indent="-268288">
              <a:lnSpc>
                <a:spcPts val="1400"/>
              </a:lnSpc>
            </a:pPr>
            <a:r>
              <a:rPr lang="de-DE" sz="1400" b="1" dirty="0">
                <a:ea typeface="Verdana" pitchFamily="34" charset="0"/>
                <a:cs typeface="Verdana" pitchFamily="34" charset="0"/>
              </a:rPr>
              <a:t>12.	Diverses</a:t>
            </a:r>
          </a:p>
          <a:p>
            <a:pPr marL="268288" indent="-268288"/>
            <a:r>
              <a:rPr lang="de-DE" sz="1400" b="1" dirty="0">
                <a:ea typeface="Verdana" pitchFamily="34" charset="0"/>
                <a:cs typeface="Verdana" pitchFamily="34" charset="0"/>
              </a:rPr>
              <a:t>       	</a:t>
            </a:r>
          </a:p>
        </p:txBody>
      </p:sp>
      <p:pic>
        <p:nvPicPr>
          <p:cNvPr id="13" name="Grafik 12" descr="Angestellte Huntsma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9176" y="95250"/>
            <a:ext cx="1507108" cy="1130332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0" y="1488391"/>
            <a:ext cx="6858000" cy="984740"/>
          </a:xfrm>
          <a:prstGeom prst="rect">
            <a:avLst/>
          </a:prstGeom>
          <a:solidFill>
            <a:srgbClr val="93117E"/>
          </a:solidFill>
          <a:ln>
            <a:solidFill>
              <a:srgbClr val="93117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278114" y="1666875"/>
            <a:ext cx="6377067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>
                <a:solidFill>
                  <a:schemeClr val="bg1"/>
                </a:solidFill>
                <a:latin typeface="Berlin Sans FB Demi" pitchFamily="34" charset="0"/>
                <a:cs typeface="Aharoni" pitchFamily="2" charset="-79"/>
              </a:rPr>
              <a:t>Generalversammlung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A4-Papier (210 x 297 mm)</PresentationFormat>
  <Paragraphs>39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Berlin Sans FB Demi</vt:lpstr>
      <vt:lpstr>Calibri</vt:lpstr>
      <vt:lpstr>Verdana</vt:lpstr>
      <vt:lpstr>Larissa-Design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2017-12-20T10:52:47Z</dcterms:created>
  <dcterms:modified xsi:type="dcterms:W3CDTF">2024-03-18T15:29:12Z</dcterms:modified>
</cp:coreProperties>
</file>